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3" r:id="rId2"/>
    <p:sldMasterId id="2147483706" r:id="rId3"/>
  </p:sldMasterIdLst>
  <p:notesMasterIdLst>
    <p:notesMasterId r:id="rId14"/>
  </p:notesMasterIdLst>
  <p:sldIdLst>
    <p:sldId id="365" r:id="rId4"/>
    <p:sldId id="396" r:id="rId5"/>
    <p:sldId id="360" r:id="rId6"/>
    <p:sldId id="277" r:id="rId7"/>
    <p:sldId id="306" r:id="rId8"/>
    <p:sldId id="262" r:id="rId9"/>
    <p:sldId id="259" r:id="rId10"/>
    <p:sldId id="307" r:id="rId11"/>
    <p:sldId id="263" r:id="rId12"/>
    <p:sldId id="3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" initials="M" lastIdx="0" clrIdx="0">
    <p:extLst>
      <p:ext uri="{19B8F6BF-5375-455C-9EA6-DF929625EA0E}">
        <p15:presenceInfo xmlns:p15="http://schemas.microsoft.com/office/powerpoint/2012/main" userId="M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FF00"/>
    <a:srgbClr val="990099"/>
    <a:srgbClr val="FF9900"/>
    <a:srgbClr val="333399"/>
    <a:srgbClr val="2C2C84"/>
    <a:srgbClr val="66CC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7" autoAdjust="0"/>
    <p:restoredTop sz="94660"/>
  </p:normalViewPr>
  <p:slideViewPr>
    <p:cSldViewPr>
      <p:cViewPr varScale="1">
        <p:scale>
          <a:sx n="71" d="100"/>
          <a:sy n="71" d="100"/>
        </p:scale>
        <p:origin x="7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F9D7-9313-43F5-9EDE-AED3351AAC04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C720-DA7B-48AB-A28F-59A18092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2AC2-FDB4-4DF0-91A4-51E7C91C5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3AB11-5936-499A-BFD9-AED1D3FF8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096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CDD45-9067-4D26-9906-6E9EB24DF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7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F7D04F-2C48-419D-AB51-94D141EBF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9833054E-7AAA-4D79-8A9E-45207D8375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EDFBA-069A-4C2F-8276-2B66A7527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309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E89C9-542B-4EAC-8727-D91E1F6E4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744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A9E7B-73CD-4453-8785-1D7E393E9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180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020C-56E4-4C11-A483-1930B6EBF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13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23A09-ACED-4AFA-A85B-B1549F83A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71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2F8FE-CBB3-4736-ACAE-14D9D94EF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9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C5BC-03DC-4F7E-949F-E5DE4F286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517C-9FD6-4410-B105-8D497470A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716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D7A3-5E87-48AB-A9E5-4F4BED05F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562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BDEDC-5799-44AA-958F-05A6D9D38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476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B17B-5BCC-48AA-9D97-7E36093FE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794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2630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2630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1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631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2631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2631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1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631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2631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1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1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2632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2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2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2632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2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2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2632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2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2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2632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3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3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2633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3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3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2633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3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2633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3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4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2634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4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4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2634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4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4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2634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4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4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2635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5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5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2635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5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5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2635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5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5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2635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6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6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2636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6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6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2636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6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6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2636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6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7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2637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7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2637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7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7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2637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7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37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8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638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2638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8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8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2638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8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8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2638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8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2639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9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2639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9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2639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9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2640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0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0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2640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0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0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2640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0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0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2640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1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1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2641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41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2641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2641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2641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42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42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2642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4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64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644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44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44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5C1045-FED0-41DA-ABA6-CD7C7C809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A237B-4E70-4D01-9543-6F0A4AC7E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2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68195-0695-4F03-A579-3DC7E4357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7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FD6B-59D7-4FA1-8094-BAD51B041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6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589D9-A686-47CF-BACE-226ADE728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8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448B8-598F-4F68-AAA8-6AFD5E4C4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92703-3D57-4154-A5CF-C140E484F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3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4820-0008-444D-86F0-E88D804E6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5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1A1D-4DA3-4FF0-80DE-E010BC999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53A0-4CB0-4DAA-9351-FCD641B4D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1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A28E-D204-4E81-BC30-54350F3E5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0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CBBEA-079A-4969-A2D5-CA6ECEEDD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CEED-BB64-475A-A5AE-579B9CD33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5F7A-C17B-4053-A37F-DE8DEE163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A2A01-EF5F-4797-893F-09015A743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86F38-088A-45DE-B82F-5E0B9302C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25C9-DB98-4984-AF79-1366F6488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E9DD-2C01-4400-AE52-E45336AB1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03C2324-8EAC-4234-A939-56CDAF5A8A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8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94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latin typeface="Arial" panose="020B0604020202020204" pitchFamily="34" charset="0"/>
              </a:endParaRPr>
            </a:p>
          </p:txBody>
        </p:sp>
        <p:pic>
          <p:nvPicPr>
            <p:cNvPr id="189444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34020F6-A50F-428A-AFD9-21C36CE067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2528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252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2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28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2528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28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28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2529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29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29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2529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2529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29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529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529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29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0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2530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0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0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2530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0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0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2530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0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0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2531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1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1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2531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1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253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1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531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2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2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532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2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2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532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2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2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53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3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533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3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3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533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3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533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3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3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534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4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4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534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4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4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534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4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4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534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5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5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535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5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5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535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5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535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5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36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6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536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6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6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536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6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6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536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7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7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537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7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7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537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7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7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537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7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8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538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8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8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538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8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8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538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8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8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539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9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39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539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9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39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41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41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4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4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4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15F8ABE6-D612-419C-976C-8FF780A726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" Target="slide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143000" y="17928"/>
            <a:ext cx="6934200" cy="1353671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r>
              <a:rPr lang="sr-Cyrl-RS" sz="4400" dirty="0" smtClean="0">
                <a:solidFill>
                  <a:srgbClr val="C00000"/>
                </a:solidFill>
              </a:rPr>
              <a:t>,,Кукавица’’</a:t>
            </a:r>
            <a:br>
              <a:rPr lang="sr-Cyrl-RS" sz="4400" dirty="0" smtClean="0">
                <a:solidFill>
                  <a:srgbClr val="C00000"/>
                </a:solidFill>
              </a:rPr>
            </a:br>
            <a:r>
              <a:rPr lang="sr-Cyrl-RS" sz="4400" dirty="0" smtClean="0">
                <a:solidFill>
                  <a:srgbClr val="C00000"/>
                </a:solidFill>
              </a:rPr>
              <a:t>Владимир Томерлин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sr-Cyrl-RS" sz="4000" dirty="0"/>
          </a:p>
          <a:p>
            <a:pPr>
              <a:buFontTx/>
              <a:buNone/>
            </a:pPr>
            <a:r>
              <a:rPr lang="sr-Cyrl-RS" sz="4000" dirty="0"/>
              <a:t>     </a:t>
            </a:r>
            <a:endParaRPr lang="en-US" sz="4400" i="1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228600" y="-22274"/>
            <a:ext cx="6096000" cy="261307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Ово је скраћена верзија</a:t>
            </a:r>
            <a:r>
              <a:rPr kumimoji="0" lang="sr-Cyrl-RS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презентације која је послужила за </a:t>
            </a:r>
            <a:r>
              <a:rPr lang="sr-Cyrl-RS" b="1" dirty="0" smtClean="0">
                <a:solidFill>
                  <a:schemeClr val="bg2">
                    <a:lumMod val="75000"/>
                  </a:schemeClr>
                </a:solidFill>
              </a:rPr>
              <a:t>обра</a:t>
            </a:r>
            <a:r>
              <a:rPr kumimoji="0" lang="sr-Cyrl-RS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ђивање песме по нотном тексту. Морала је бити коригована како би били испоштовани услови конкурса.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7239000" cy="485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-13447"/>
            <a:ext cx="9139518" cy="1219200"/>
          </a:xfrm>
          <a:pattFill prst="pct40">
            <a:fgClr>
              <a:srgbClr val="FF000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Погледајте следећи нотни текст. Хајде да </a:t>
            </a:r>
            <a:br>
              <a:rPr lang="sr-Cyrl-RS" sz="2400" b="1" dirty="0" smtClean="0">
                <a:solidFill>
                  <a:srgbClr val="C00000"/>
                </a:solidFill>
              </a:rPr>
            </a:br>
            <a:r>
              <a:rPr lang="sr-Cyrl-RS" sz="2400" b="1" dirty="0" smtClean="0">
                <a:solidFill>
                  <a:srgbClr val="C00000"/>
                </a:solidFill>
              </a:rPr>
              <a:t>препознамо које се ноте по трајању налазе у њему.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205753"/>
            <a:ext cx="7543800" cy="5657850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376" y="228600"/>
            <a:ext cx="9139518" cy="1447800"/>
          </a:xfrm>
          <a:prstGeom prst="rect">
            <a:avLst/>
          </a:prstGeom>
          <a:pattFill prst="pct40">
            <a:fgClr>
              <a:srgbClr val="FF000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sz="2400" b="1" dirty="0" smtClean="0">
                <a:solidFill>
                  <a:srgbClr val="C00000"/>
                </a:solidFill>
              </a:rPr>
              <a:t>Сада послушајте ритам и мелодију песме (видео садржај је додат накнадно*).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10.4.2020. M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2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1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763000" cy="2667000"/>
          </a:xfrm>
          <a:noFill/>
        </p:spPr>
        <p:txBody>
          <a:bodyPr anchor="ctr"/>
          <a:lstStyle/>
          <a:p>
            <a:r>
              <a:rPr lang="sr-Cyrl-C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anose="04040805050809020602" pitchFamily="82" charset="0"/>
              </a:rPr>
              <a:t>Желите ли да постанете МИЛИОНЕР?</a:t>
            </a:r>
            <a:r>
              <a:rPr lang="en-GB" sz="5400" dirty="0">
                <a:solidFill>
                  <a:srgbClr val="FFFFFF"/>
                </a:solidFill>
                <a:latin typeface="Old English Text MT" panose="03040902040508030806" pitchFamily="66" charset="0"/>
              </a:rPr>
              <a:t/>
            </a:r>
            <a:br>
              <a:rPr lang="en-GB" sz="5400" dirty="0">
                <a:solidFill>
                  <a:srgbClr val="FFFFFF"/>
                </a:solidFill>
                <a:latin typeface="Old English Text MT" panose="03040902040508030806" pitchFamily="66" charset="0"/>
              </a:rPr>
            </a:br>
            <a:r>
              <a:rPr lang="en-GB" sz="5400" dirty="0">
                <a:solidFill>
                  <a:srgbClr val="FFFFFF"/>
                </a:solidFill>
                <a:latin typeface="Lucida Console" panose="020B0609040504020204" pitchFamily="49" charset="0"/>
              </a:rPr>
              <a:t/>
            </a:r>
            <a:br>
              <a:rPr lang="en-GB" sz="5400" dirty="0">
                <a:solidFill>
                  <a:srgbClr val="FFFFFF"/>
                </a:solidFill>
                <a:latin typeface="Lucida Console" panose="020B0609040504020204" pitchFamily="49" charset="0"/>
              </a:rPr>
            </a:br>
            <a:endParaRPr lang="en-US" sz="5400" dirty="0">
              <a:solidFill>
                <a:srgbClr val="FFFF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2886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3622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hlinkClick r:id="rId6" action="ppaction://hlinksldjump"/>
            </a:endParaRPr>
          </a:p>
          <a:p>
            <a:pPr>
              <a:buFontTx/>
              <a:buNone/>
            </a:pPr>
            <a:endParaRPr lang="en-US" sz="2400" dirty="0">
              <a:hlinkClick r:id="rId6" action="ppaction://hlinksldjump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A:</a:t>
            </a:r>
            <a:r>
              <a:rPr lang="sr-Cyrl-RS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 </a:t>
            </a:r>
            <a:r>
              <a:rPr lang="sr-Cyrl-R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мајмуна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  <a:hlinkClick r:id="rId6" action="ppaction://hlinksldjump"/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60465" y="2937064"/>
            <a:ext cx="3810000" cy="16764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hlinkClick r:id="rId6" action="ppaction://hlinksldjump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B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:</a:t>
            </a:r>
            <a:r>
              <a:rPr lang="sr-Cyrl-R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 рибе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hlinkClick r:id="rId6" action="ppaction://hlinksldjump"/>
            </a:endParaRPr>
          </a:p>
        </p:txBody>
      </p:sp>
      <p:sp>
        <p:nvSpPr>
          <p:cNvPr id="307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C:</a:t>
            </a:r>
            <a:r>
              <a:rPr lang="sr-Cyrl-R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 </a:t>
            </a:r>
            <a:r>
              <a:rPr lang="sr-Cyrl-R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птице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755776" y="4267198"/>
            <a:ext cx="3810000" cy="1669677"/>
          </a:xfrm>
        </p:spPr>
        <p:txBody>
          <a:bodyPr/>
          <a:lstStyle/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D</a:t>
            </a: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:</a:t>
            </a:r>
            <a:r>
              <a:rPr lang="sr-Cyrl-R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 гуштера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8" name="Picture 2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9" name="Picture 29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914400" y="685800"/>
            <a:ext cx="7162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RS" sz="4400" dirty="0" smtClean="0">
                <a:solidFill>
                  <a:srgbClr val="FFFF00"/>
                </a:solidFill>
              </a:rPr>
              <a:t>Кукавица је врста</a:t>
            </a:r>
            <a:r>
              <a:rPr lang="sr-Cyrl-CS" sz="4400" dirty="0" smtClean="0">
                <a:solidFill>
                  <a:srgbClr val="FFFF00"/>
                </a:solidFill>
              </a:rPr>
              <a:t>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30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30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9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8"/>
                </p:tgtEl>
              </p:cMediaNode>
            </p:audio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CS" sz="4800" b="1">
                <a:solidFill>
                  <a:schemeClr val="accent2"/>
                </a:solidFill>
              </a:rPr>
              <a:t>НЕТАЧНО!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00400" y="5867400"/>
            <a:ext cx="3914775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sz="2800" b="1" dirty="0">
                <a:solidFill>
                  <a:srgbClr val="FFFF00"/>
                </a:solidFill>
                <a:hlinkClick r:id="rId2" action="ppaction://hlinksldjump"/>
              </a:rPr>
              <a:t>ПОКУШАЈ ПОНОВО!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0423" name="Picture 7" descr="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1905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CS" sz="3200" b="1">
                <a:solidFill>
                  <a:schemeClr val="accent2"/>
                </a:solidFill>
              </a:rPr>
              <a:t>Тачно</a:t>
            </a:r>
            <a:r>
              <a:rPr lang="en-US" sz="3200" b="1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14359" name="Picture 2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715000" y="6096000"/>
            <a:ext cx="6096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81400"/>
            <a:ext cx="7772400" cy="1143000"/>
          </a:xfrm>
        </p:spPr>
        <p:txBody>
          <a:bodyPr/>
          <a:lstStyle/>
          <a:p>
            <a:r>
              <a:rPr lang="sr-Cyrl-CS" sz="8800">
                <a:solidFill>
                  <a:srgbClr val="66CCFF"/>
                </a:solidFill>
              </a:rPr>
              <a:t>ПОГОДАК</a:t>
            </a:r>
            <a:endParaRPr lang="en-US" sz="8800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85800" y="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41148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A: </a:t>
            </a:r>
            <a:r>
              <a:rPr lang="sr-Cyrl-R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тактица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34365" y="2918949"/>
            <a:ext cx="4191000" cy="13716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B: </a:t>
            </a:r>
            <a:r>
              <a:rPr lang="sr-Cyrl-R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виолински кључ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4724400"/>
            <a:ext cx="4343400" cy="19812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hlinkClick r:id="rId6" action="ppaction://hlinksldjump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C: </a:t>
            </a:r>
            <a:r>
              <a:rPr lang="sr-Cyrl-R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четвртина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00600" y="4267201"/>
            <a:ext cx="4343400" cy="1676399"/>
          </a:xfrm>
        </p:spPr>
        <p:txBody>
          <a:bodyPr/>
          <a:lstStyle/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D: </a:t>
            </a:r>
            <a:r>
              <a:rPr lang="sr-Cyrl-R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репетиција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36220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838200" y="381000"/>
            <a:ext cx="7535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CS" sz="4000" dirty="0" smtClean="0">
                <a:solidFill>
                  <a:srgbClr val="FFFF00"/>
                </a:solidFill>
              </a:rPr>
              <a:t>Шта је записано на почетку линијског система?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162" name="Picture 4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rgbClr val="2121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63" name="Picture 4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rgbClr val="2121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5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5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3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2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914400" y="1676400"/>
            <a:ext cx="6858000" cy="396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CS" sz="4800" b="1">
                <a:solidFill>
                  <a:schemeClr val="accent2"/>
                </a:solidFill>
              </a:rPr>
              <a:t>НЕТАЧНО</a:t>
            </a:r>
            <a:r>
              <a:rPr lang="en-US" sz="4800" b="1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00400" y="5867400"/>
            <a:ext cx="3914775" cy="5286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sz="2800" b="1" dirty="0">
                <a:solidFill>
                  <a:srgbClr val="FFFF00"/>
                </a:solidFill>
                <a:hlinkClick r:id="rId2" action="ppaction://hlinksldjump"/>
              </a:rPr>
              <a:t>ПОКУШАЈ ПОНОВО</a:t>
            </a:r>
            <a:r>
              <a:rPr lang="en-US" sz="2800" b="1" dirty="0">
                <a:solidFill>
                  <a:srgbClr val="FFFF00"/>
                </a:solidFill>
                <a:hlinkClick r:id="rId2" action="ppaction://hlinksldjump"/>
              </a:rPr>
              <a:t>!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46" name="Picture 6" descr="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1905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657600"/>
            <a:ext cx="7772400" cy="1143000"/>
          </a:xfrm>
        </p:spPr>
        <p:txBody>
          <a:bodyPr/>
          <a:lstStyle/>
          <a:p>
            <a:r>
              <a:rPr lang="sr-Cyrl-CS" sz="8800">
                <a:solidFill>
                  <a:srgbClr val="66CCFF"/>
                </a:solidFill>
              </a:rPr>
              <a:t>ПОГОДАК</a:t>
            </a:r>
            <a:endParaRPr lang="en-US" sz="8800">
              <a:solidFill>
                <a:srgbClr val="66CCFF"/>
              </a:solidFill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CS" sz="3200" b="1">
                <a:solidFill>
                  <a:schemeClr val="accent2"/>
                </a:solidFill>
              </a:rPr>
              <a:t>Тачно</a:t>
            </a:r>
            <a:r>
              <a:rPr lang="en-US" sz="3200" b="1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15377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562600" y="6248400"/>
            <a:ext cx="76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FFFF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6321</TotalTime>
  <Words>109</Words>
  <Application>Microsoft Office PowerPoint</Application>
  <PresentationFormat>On-screen Show (4:3)</PresentationFormat>
  <Paragraphs>37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Lucida Console</vt:lpstr>
      <vt:lpstr>Old English Text MT</vt:lpstr>
      <vt:lpstr>Ravie</vt:lpstr>
      <vt:lpstr>Times New Roman</vt:lpstr>
      <vt:lpstr>Wingdings</vt:lpstr>
      <vt:lpstr>Blank Presentation</vt:lpstr>
      <vt:lpstr>Proposal</vt:lpstr>
      <vt:lpstr>Fireworks</vt:lpstr>
      <vt:lpstr>,,Кукавица’’ Владимир Томерлин</vt:lpstr>
      <vt:lpstr>Погледајте следећи нотни текст. Хајде да  препознамо које се ноте по трајању налазе у њему.</vt:lpstr>
      <vt:lpstr>Желите ли да постанете МИЛИОНЕР?  </vt:lpstr>
      <vt:lpstr>PowerPoint Presentation</vt:lpstr>
      <vt:lpstr>PowerPoint Presentation</vt:lpstr>
      <vt:lpstr>ПОГОДАК</vt:lpstr>
      <vt:lpstr>PowerPoint Presentation</vt:lpstr>
      <vt:lpstr>PowerPoint Presentation</vt:lpstr>
      <vt:lpstr>ПОГОДАК</vt:lpstr>
      <vt:lpstr>PowerPoint Presentation</vt:lpstr>
    </vt:vector>
  </TitlesOfParts>
  <Company>UW-Whitewater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Dianne Jones</dc:creator>
  <cp:lastModifiedBy>Mira</cp:lastModifiedBy>
  <cp:revision>237</cp:revision>
  <dcterms:created xsi:type="dcterms:W3CDTF">2001-02-13T03:43:38Z</dcterms:created>
  <dcterms:modified xsi:type="dcterms:W3CDTF">2020-05-31T21:36:25Z</dcterms:modified>
</cp:coreProperties>
</file>